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3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2" r:id="rId1"/>
    <p:sldMasterId id="2147483753" r:id="rId2"/>
    <p:sldMasterId id="2147483754" r:id="rId3"/>
    <p:sldMasterId id="2147483755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7" r:id="rId13"/>
    <p:sldId id="265" r:id="rId14"/>
  </p:sldIdLst>
  <p:sldSz cx="9144000" cy="5143500" type="screen16x9"/>
  <p:notesSz cx="6858000" cy="9144000"/>
  <p:embeddedFontLst>
    <p:embeddedFont>
      <p:font typeface="Amiko" panose="020B0604020202020204" charset="0"/>
      <p:regular r:id="rId16"/>
      <p:bold r:id="rId17"/>
    </p:embeddedFont>
    <p:embeddedFont>
      <p:font typeface="Barlow" panose="00000500000000000000" pitchFamily="2" charset="0"/>
      <p:regular r:id="rId18"/>
      <p:bold r:id="rId19"/>
      <p:italic r:id="rId20"/>
      <p:boldItalic r:id="rId21"/>
    </p:embeddedFont>
    <p:embeddedFont>
      <p:font typeface="Barlow SemiBold" panose="00000700000000000000" pitchFamily="2" charset="0"/>
      <p:bold r:id="rId22"/>
    </p:embeddedFont>
    <p:embeddedFont>
      <p:font typeface="Exo" panose="020B0604020202020204" charset="0"/>
      <p:regular r:id="rId23"/>
      <p:bold r:id="rId24"/>
      <p:italic r:id="rId25"/>
      <p:boldItalic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Nunito Light" pitchFamily="2" charset="0"/>
      <p:regular r:id="rId31"/>
    </p:embeddedFont>
    <p:embeddedFont>
      <p:font typeface="Open Sans" panose="020B0606030504020204" pitchFamily="34" charset="0"/>
      <p:regular r:id="rId32"/>
    </p:embeddedFont>
    <p:embeddedFont>
      <p:font typeface="PT Sans" panose="020B0503020203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62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f7e047b8e8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f7e047b8e8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1f7e047b8e8_0_4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1f7e047b8e8_0_4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1f7e047b8e8_0_1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1f7e047b8e8_0_1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1f7e047b8e8_0_4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1f7e047b8e8_0_4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1f7e047b8e8_0_3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1f7e047b8e8_0_3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1f7e047b8e8_0_3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1f7e047b8e8_0_3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1f7e047b8e8_0_4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Google Shape;1996;g1f7e047b8e8_0_4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9" name="Google Shape;2009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g1f7e047b8e8_0_4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Google Shape;1996;g1f7e047b8e8_0_4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69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2" name="Google Shape;12;p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" name="Google Shape;22;p2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23" name="Google Shape;23;p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" name="Google Shape;33;p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05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6" name="Google Shape;1806;p105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7" name="Google Shape;1807;p105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8" name="Google Shape;1808;p105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9" name="Google Shape;1809;p105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10" name="Google Shape;1810;p105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811" name="Google Shape;1811;p105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812" name="Google Shape;1812;p10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0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6" name="Google Shape;1816;p10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17" name="Google Shape;1817;p10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10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10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0" name="Google Shape;1820;p10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821" name="Google Shape;1821;p10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0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0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0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5" name="Google Shape;1825;p10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26" name="Google Shape;1826;p10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10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10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829" name="Google Shape;1829;p10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0" name="Google Shape;1830;p10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106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33" name="Google Shape;1833;p106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834" name="Google Shape;1834;p106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35" name="Google Shape;1835;p106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06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0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0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0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1" name="Google Shape;1841;p10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42" name="Google Shape;1842;p10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10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10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5" name="Google Shape;1845;p106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846" name="Google Shape;1846;p106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06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0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0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0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0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2" name="Google Shape;1852;p10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53" name="Google Shape;1853;p10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10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10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6" name="Google Shape;1856;p10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57" name="Google Shape;1857;p10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8" name="Google Shape;1858;p106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0" name="Google Shape;1860;p10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61" name="Google Shape;1861;p107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62" name="Google Shape;1862;p10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0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0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0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0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0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8" name="Google Shape;1868;p10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69" name="Google Shape;1869;p10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0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0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2" name="Google Shape;1872;p107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873" name="Google Shape;1873;p10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0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0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0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0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0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9" name="Google Shape;1879;p10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80" name="Google Shape;1880;p10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10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10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83" name="Google Shape;1883;p10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5" name="Google Shape;1885;p108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886" name="Google Shape;1886;p10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0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0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0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0" name="Google Shape;1890;p10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91" name="Google Shape;1891;p10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10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0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94" name="Google Shape;1894;p10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895" name="Google Shape;1895;p10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0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0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0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9" name="Google Shape;1899;p10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00" name="Google Shape;1900;p10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0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0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903" name="Google Shape;1903;p10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4" name="Google Shape;1904;p10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224" name="Google Shape;224;p1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25" name="Google Shape;225;p1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" name="Google Shape;229;p1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30" name="Google Shape;230;p1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33" name="Google Shape;233;p1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1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37" name="Google Shape;237;p1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8" name="Google Shape;238;p1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239" name="Google Shape;239;p1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1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42" name="Google Shape;242;p1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5" name="Google Shape;245;p1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246" name="Google Shape;246;p1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" name="Google Shape;248;p1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49" name="Google Shape;249;p1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2" name="Google Shape;252;p1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5" name="Google Shape;255;p1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56" name="Google Shape;256;p1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1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61" name="Google Shape;261;p1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64" name="Google Shape;264;p1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1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68" name="Google Shape;268;p1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272;p1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73" name="Google Shape;273;p1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6" name="Google Shape;276;p16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6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278" name="Google Shape;278;p1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9" name="Google Shape;279;p1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7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283" name="Google Shape;283;p1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1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8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87" name="Google Shape;287;p1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" name="Google Shape;288;p18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9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91" name="Google Shape;291;p1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292" name="Google Shape;292;p1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6" name="Google Shape;296;p1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97" name="Google Shape;297;p1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" name="Google Shape;300;p1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1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2" name="Google Shape;302;p19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19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0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0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312" name="Google Shape;312;p2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2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20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315" name="Google Shape;315;p2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2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20" name="Google Shape;320;p2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1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1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1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1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0" name="Google Shape;330;p21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333" name="Google Shape;333;p21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334" name="Google Shape;334;p2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37" name="Google Shape;337;p2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0" name="Google Shape;340;p21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341" name="Google Shape;341;p2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44" name="Google Shape;344;p2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47" name="Google Shape;347;p2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8" name="Google Shape;348;p2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8" name="Google Shape;38;p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39" name="Google Shape;39;p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45;p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" name="Google Shape;49;p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0" name="Google Shape;50;p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7" name="Google Shape;57;p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0" name="Google Shape;60;p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2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2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2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2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2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2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58" name="Google Shape;358;p22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59" name="Google Shape;359;p22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0" name="Google Shape;360;p22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1" name="Google Shape;361;p22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362" name="Google Shape;362;p22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363" name="Google Shape;363;p2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4" name="Google Shape;364;p2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365" name="Google Shape;365;p2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70" name="Google Shape;370;p2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3" name="Google Shape;373;p2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3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23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9" name="Google Shape;379;p23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23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381" name="Google Shape;381;p2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382" name="Google Shape;382;p2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87" name="Google Shape;387;p2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2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391" name="Google Shape;391;p2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2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396" name="Google Shape;396;p2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99" name="Google Shape;399;p2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0" name="Google Shape;400;p2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4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4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04" name="Google Shape;404;p2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405" name="Google Shape;405;p2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1" name="Google Shape;411;p2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12" name="Google Shape;412;p2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5" name="Google Shape;415;p2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416" name="Google Shape;416;p2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2" name="Google Shape;422;p2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23" name="Google Shape;423;p2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6" name="Google Shape;426;p2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7" name="Google Shape;427;p2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8" name="Google Shape;428;p24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0" name="Google Shape;430;p2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1" name="Google Shape;431;p2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432" name="Google Shape;432;p2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" name="Google Shape;438;p2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39" name="Google Shape;439;p2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2" name="Google Shape;442;p2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443" name="Google Shape;443;p2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50" name="Google Shape;450;p2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2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2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456" name="Google Shape;456;p2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" name="Google Shape;460;p2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61" name="Google Shape;461;p2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4" name="Google Shape;464;p2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465" name="Google Shape;465;p2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" name="Google Shape;469;p2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470" name="Google Shape;470;p2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73" name="Google Shape;473;p2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4" name="Google Shape;474;p2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dk1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1" name="Google Shape;481;p28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6" name="Google Shape;486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87" name="Google Shape;48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0" name="Google Shape;490;p30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1" name="Google Shape;491;p30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3" name="Google Shape;493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2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00" name="Google Shape;500;p32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01" name="Google Shape;501;p32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502" name="Google Shape;502;p3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3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09" name="Google Shape;509;p3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2" name="Google Shape;512;p32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13" name="Google Shape;513;p32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9" name="Google Shape;519;p3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20" name="Google Shape;520;p3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3" name="Google Shape;523;p3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66" name="Google Shape;66;p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" name="Google Shape;68;p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9" name="Google Shape;69;p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" name="Google Shape;72;p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73" name="Google Shape;73;p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" name="Google Shape;75;p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Google Shape;79;p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3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7" name="Google Shape;527;p33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28" name="Google Shape;528;p3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529" name="Google Shape;529;p3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5" name="Google Shape;535;p3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36" name="Google Shape;536;p3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9" name="Google Shape;539;p3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540" name="Google Shape;540;p3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6" name="Google Shape;546;p3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47" name="Google Shape;547;p3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50" name="Google Shape;550;p3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1" name="Google Shape;551;p3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34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55" name="Google Shape;555;p3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556" name="Google Shape;556;p3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8" name="Google Shape;558;p3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59" name="Google Shape;559;p3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2" name="Google Shape;562;p3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563" name="Google Shape;563;p3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" name="Google Shape;565;p3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66" name="Google Shape;566;p3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9" name="Google Shape;569;p3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0" name="Google Shape;570;p3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35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35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35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576" name="Google Shape;576;p35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577" name="Google Shape;577;p3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578" name="Google Shape;578;p3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6" name="Google Shape;586;p3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7" name="Google Shape;587;p3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3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90" name="Google Shape;590;p3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1" name="Google Shape;591;p3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592" name="Google Shape;592;p3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6" name="Google Shape;596;p3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597" name="Google Shape;597;p3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0" name="Google Shape;600;p3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7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37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04" name="Google Shape;604;p37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605" name="Google Shape;605;p3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6" name="Google Shape;606;p37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607" name="Google Shape;607;p3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12" name="Google Shape;612;p3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5" name="Google Shape;615;p3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3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18" name="Google Shape;618;p3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4" name="Google Shape;624;p3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25" name="Google Shape;625;p3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3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29" name="Google Shape;629;p3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5" name="Google Shape;635;p3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36" name="Google Shape;636;p3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9" name="Google Shape;639;p3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0" name="Google Shape;640;p3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1" name="Google Shape;641;p3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3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44" name="Google Shape;644;p3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0" name="Google Shape;650;p3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51" name="Google Shape;651;p3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4" name="Google Shape;654;p3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55" name="Google Shape;655;p3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1" name="Google Shape;661;p3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62" name="Google Shape;662;p3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5" name="Google Shape;665;p3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6" name="Google Shape;666;p3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7" name="Google Shape;667;p3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3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71" name="Google Shape;671;p4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41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74" name="Google Shape;674;p41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75" name="Google Shape;675;p4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6" name="Google Shape;676;p4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677" name="Google Shape;677;p4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" name="Google Shape;683;p4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84" name="Google Shape;684;p4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4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688" name="Google Shape;688;p4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4" name="Google Shape;694;p4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695" name="Google Shape;695;p4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4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4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8" name="Google Shape;698;p4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87" name="Google Shape;87;p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8" name="Google Shape;88;p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3" name="Google Shape;93;p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" name="Google Shape;96;p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" name="Google Shape;97;p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4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2" name="Google Shape;702;p4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3" name="Google Shape;703;p4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4" name="Google Shape;704;p43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5" name="Google Shape;705;p43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6" name="Google Shape;706;p43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7" name="Google Shape;707;p43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8" name="Google Shape;708;p43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09" name="Google Shape;709;p43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0" name="Google Shape;710;p43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1" name="Google Shape;711;p43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2" name="Google Shape;712;p43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13" name="Google Shape;713;p43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714" name="Google Shape;714;p4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15" name="Google Shape;715;p4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9" name="Google Shape;719;p4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20" name="Google Shape;720;p4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4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4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23" name="Google Shape;723;p4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4" name="Google Shape;724;p4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4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27" name="Google Shape;727;p4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8" name="Google Shape;728;p44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729" name="Google Shape;729;p4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1" name="Google Shape;731;p4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32" name="Google Shape;732;p4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5" name="Google Shape;735;p44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736" name="Google Shape;736;p4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8" name="Google Shape;738;p4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39" name="Google Shape;739;p4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42" name="Google Shape;742;p4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4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45" name="Google Shape;745;p4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46" name="Google Shape;746;p4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0" name="Google Shape;750;p4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51" name="Google Shape;751;p4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54" name="Google Shape;754;p4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5" name="Google Shape;755;p4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4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58" name="Google Shape;758;p4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2" name="Google Shape;762;p4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63" name="Google Shape;763;p4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6" name="Google Shape;766;p46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46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768" name="Google Shape;768;p4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9" name="Google Shape;769;p4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7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47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773" name="Google Shape;773;p4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4" name="Google Shape;774;p4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8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77" name="Google Shape;777;p4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8" name="Google Shape;778;p48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9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81" name="Google Shape;781;p4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782" name="Google Shape;782;p4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4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787" name="Google Shape;787;p4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0" name="Google Shape;790;p4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1" name="Google Shape;791;p4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2" name="Google Shape;792;p49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793" name="Google Shape;793;p49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5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0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50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50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9" name="Google Shape;799;p50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00" name="Google Shape;800;p50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01" name="Google Shape;801;p50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802" name="Google Shape;802;p5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3" name="Google Shape;803;p5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50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805" name="Google Shape;805;p5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5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10" name="Google Shape;810;p5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5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5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1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6" name="Google Shape;816;p51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1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51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1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0" name="Google Shape;820;p51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1" name="Google Shape;821;p51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22" name="Google Shape;822;p51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823" name="Google Shape;823;p51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824" name="Google Shape;824;p5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6" name="Google Shape;826;p5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27" name="Google Shape;827;p5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5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5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0" name="Google Shape;830;p51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831" name="Google Shape;831;p5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3" name="Google Shape;833;p5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34" name="Google Shape;834;p5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5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5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37" name="Google Shape;837;p5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8" name="Google Shape;838;p5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52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52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52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52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52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52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48" name="Google Shape;848;p52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49" name="Google Shape;849;p52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0" name="Google Shape;850;p52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1" name="Google Shape;851;p52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852" name="Google Shape;852;p52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853" name="Google Shape;853;p5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4" name="Google Shape;854;p5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55" name="Google Shape;855;p5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" name="Google Shape;859;p5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60" name="Google Shape;860;p5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5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5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3" name="Google Shape;863;p5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7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15" name="Google Shape;115;p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oogle Shape;116;p7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17" name="Google Shape;117;p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2" name="Google Shape;122;p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53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6" name="Google Shape;866;p53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67" name="Google Shape;867;p53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8" name="Google Shape;868;p53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69" name="Google Shape;869;p53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0" name="Google Shape;870;p53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871" name="Google Shape;871;p5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872" name="Google Shape;872;p5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5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77" name="Google Shape;877;p5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5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5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0" name="Google Shape;880;p53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881" name="Google Shape;881;p5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5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886" name="Google Shape;886;p5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5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5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89" name="Google Shape;889;p5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" name="Google Shape;890;p5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54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54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94" name="Google Shape;894;p5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895" name="Google Shape;895;p5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1" name="Google Shape;901;p5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02" name="Google Shape;902;p5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5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5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" name="Google Shape;905;p5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06" name="Google Shape;906;p5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2" name="Google Shape;912;p5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13" name="Google Shape;913;p5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5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5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6" name="Google Shape;916;p5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7" name="Google Shape;917;p5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8" name="Google Shape;918;p54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0" name="Google Shape;920;p5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1" name="Google Shape;921;p5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22" name="Google Shape;922;p5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8" name="Google Shape;928;p5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29" name="Google Shape;929;p5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5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5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5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33" name="Google Shape;933;p5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5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40" name="Google Shape;940;p5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5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3" name="Google Shape;943;p5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5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946" name="Google Shape;946;p5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0" name="Google Shape;950;p5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51" name="Google Shape;951;p5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5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5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4" name="Google Shape;954;p56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955" name="Google Shape;955;p5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9" name="Google Shape;959;p5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60" name="Google Shape;960;p5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5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5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63" name="Google Shape;963;p5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4" name="Google Shape;964;p5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8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70" name="Google Shape;970;p58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971" name="Google Shape;971;p5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72" name="Google Shape;972;p5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8" name="Google Shape;978;p5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79" name="Google Shape;979;p5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5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5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2" name="Google Shape;982;p5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983" name="Google Shape;983;p5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9" name="Google Shape;989;p5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990" name="Google Shape;990;p5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5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5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3" name="Google Shape;993;p5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4" name="Google Shape;994;p5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59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7" name="Google Shape;997;p59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98" name="Google Shape;998;p5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999" name="Google Shape;999;p5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5" name="Google Shape;1005;p5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06" name="Google Shape;1006;p5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5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5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5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010" name="Google Shape;1010;p5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6" name="Google Shape;1016;p5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17" name="Google Shape;1017;p5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020" name="Google Shape;1020;p5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1" name="Google Shape;1021;p5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4" name="Google Shape;1024;p60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025" name="Google Shape;1025;p60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026" name="Google Shape;1026;p6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8" name="Google Shape;1028;p6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29" name="Google Shape;1029;p6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2" name="Google Shape;1032;p60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033" name="Google Shape;1033;p6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5" name="Google Shape;1035;p6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36" name="Google Shape;1036;p6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6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6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9" name="Google Shape;1039;p6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0" name="Google Shape;1040;p6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6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61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61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61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046" name="Google Shape;1046;p61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047" name="Google Shape;1047;p6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048" name="Google Shape;1048;p6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2" name="Google Shape;1052;p6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53" name="Google Shape;1053;p6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6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6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6" name="Google Shape;1056;p6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6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6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60" name="Google Shape;1060;p6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1" name="Google Shape;1061;p6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062" name="Google Shape;1062;p6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6" name="Google Shape;1066;p6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67" name="Google Shape;1067;p6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6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6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0" name="Google Shape;1070;p6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3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3" name="Google Shape;1073;p63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74" name="Google Shape;1074;p63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075" name="Google Shape;1075;p6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76" name="Google Shape;1076;p63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077" name="Google Shape;1077;p6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1" name="Google Shape;1081;p6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82" name="Google Shape;1082;p6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6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6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5" name="Google Shape;1085;p6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8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28" name="Google Shape;128;p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34;p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5" name="Google Shape;135;p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" name="Google Shape;138;p8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39" name="Google Shape;139;p8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" name="Google Shape;145;p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6" name="Google Shape;146;p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" name="Google Shape;149;p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Google Shape;150;p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oogle Shape;1087;p6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088" name="Google Shape;1088;p6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4" name="Google Shape;1094;p6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095" name="Google Shape;1095;p6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6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6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8" name="Google Shape;1098;p6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099" name="Google Shape;1099;p6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5" name="Google Shape;1105;p6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06" name="Google Shape;1106;p6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6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6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9" name="Google Shape;1109;p6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0" name="Google Shape;1110;p6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6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114" name="Google Shape;1114;p6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0" name="Google Shape;1120;p6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21" name="Google Shape;1121;p6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6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6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4" name="Google Shape;1124;p6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125" name="Google Shape;1125;p6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1" name="Google Shape;1131;p6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32" name="Google Shape;1132;p6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6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6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6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6" name="Google Shape;1136;p6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7" name="Google Shape;1137;p65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65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6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41" name="Google Shape;1141;p66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67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44" name="Google Shape;1144;p67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145" name="Google Shape;1145;p6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6" name="Google Shape;1146;p67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147" name="Google Shape;1147;p6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6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54" name="Google Shape;1154;p6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6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6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7" name="Google Shape;1157;p67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158" name="Google Shape;1158;p67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7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6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65" name="Google Shape;1165;p6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6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6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8" name="Google Shape;1168;p6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6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2" name="Google Shape;1172;p6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3" name="Google Shape;1173;p69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4" name="Google Shape;1174;p69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5" name="Google Shape;1175;p69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6" name="Google Shape;1176;p69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7" name="Google Shape;1177;p69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8" name="Google Shape;1178;p69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79" name="Google Shape;1179;p69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0" name="Google Shape;1180;p69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1" name="Google Shape;1181;p69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2" name="Google Shape;1182;p69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183" name="Google Shape;1183;p69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1184" name="Google Shape;1184;p6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185" name="Google Shape;1185;p6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9" name="Google Shape;1189;p6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190" name="Google Shape;1190;p6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6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6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193" name="Google Shape;1193;p6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4" name="Google Shape;1194;p6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70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197" name="Google Shape;1197;p7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8" name="Google Shape;1198;p70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199" name="Google Shape;1199;p7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1" name="Google Shape;1201;p7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02" name="Google Shape;1202;p7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7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7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5" name="Google Shape;1205;p70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206" name="Google Shape;1206;p7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8" name="Google Shape;1208;p7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09" name="Google Shape;1209;p7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7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7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12" name="Google Shape;1212;p7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7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15" name="Google Shape;1215;p7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16" name="Google Shape;1216;p7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" name="Google Shape;1220;p7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21" name="Google Shape;1221;p7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7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7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224" name="Google Shape;1224;p7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5" name="Google Shape;1225;p7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oogle Shape;1227;p7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28" name="Google Shape;1228;p7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" name="Google Shape;1232;p7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33" name="Google Shape;1233;p7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7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7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6" name="Google Shape;1236;p72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7" name="Google Shape;1237;p72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1238" name="Google Shape;1238;p7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39" name="Google Shape;1239;p7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73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73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243" name="Google Shape;1243;p7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4" name="Google Shape;1244;p7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9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4" name="Google Shape;154;p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" name="Google Shape;164;p9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65" name="Google Shape;165;p9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" name="Google Shape;171;p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2" name="Google Shape;172;p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5" name="Google Shape;175;p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6" name="Google Shape;176;p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74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247" name="Google Shape;1247;p7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8" name="Google Shape;1248;p74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75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51" name="Google Shape;1251;p7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252" name="Google Shape;1252;p7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6" name="Google Shape;1256;p7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57" name="Google Shape;1257;p7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7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7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0" name="Google Shape;1260;p7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1" name="Google Shape;1261;p7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2" name="Google Shape;1262;p75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1263" name="Google Shape;1263;p75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7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76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76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76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9" name="Google Shape;1269;p76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70" name="Google Shape;1270;p76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71" name="Google Shape;1271;p76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272" name="Google Shape;1272;p7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3" name="Google Shape;1273;p7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4" name="Google Shape;1274;p76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275" name="Google Shape;1275;p76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6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9" name="Google Shape;1279;p7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80" name="Google Shape;1280;p7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7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7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7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5" name="Google Shape;1285;p77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6" name="Google Shape;1286;p77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7" name="Google Shape;1287;p77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8" name="Google Shape;1288;p77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9" name="Google Shape;1289;p77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0" name="Google Shape;1290;p77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1" name="Google Shape;1291;p77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292" name="Google Shape;1292;p77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293" name="Google Shape;1293;p77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294" name="Google Shape;1294;p7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6" name="Google Shape;1296;p7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297" name="Google Shape;1297;p7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7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7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0" name="Google Shape;1300;p77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301" name="Google Shape;1301;p7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3" name="Google Shape;1303;p7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04" name="Google Shape;1304;p7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7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7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07" name="Google Shape;1307;p7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8" name="Google Shape;1308;p7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78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1" name="Google Shape;1311;p78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2" name="Google Shape;1312;p78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3" name="Google Shape;1313;p78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4" name="Google Shape;1314;p78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5" name="Google Shape;1315;p78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6" name="Google Shape;1316;p78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78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18" name="Google Shape;1318;p78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19" name="Google Shape;1319;p78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0" name="Google Shape;1320;p78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1" name="Google Shape;1321;p78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322" name="Google Shape;1322;p78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323" name="Google Shape;1323;p7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24" name="Google Shape;1324;p7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325" name="Google Shape;1325;p7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9" name="Google Shape;1329;p7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30" name="Google Shape;1330;p7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7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7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3" name="Google Shape;1333;p7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79"/>
          <p:cNvSpPr txBox="1">
            <a:spLocks noGrp="1"/>
          </p:cNvSpPr>
          <p:nvPr>
            <p:ph type="title" hasCustomPrompt="1"/>
          </p:nvPr>
        </p:nvSpPr>
        <p:spPr>
          <a:xfrm>
            <a:off x="874575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6" name="Google Shape;1336;p79"/>
          <p:cNvSpPr txBox="1">
            <a:spLocks noGrp="1"/>
          </p:cNvSpPr>
          <p:nvPr>
            <p:ph type="subTitle" idx="1"/>
          </p:nvPr>
        </p:nvSpPr>
        <p:spPr>
          <a:xfrm>
            <a:off x="874575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7" name="Google Shape;1337;p79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287746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8" name="Google Shape;1338;p79"/>
          <p:cNvSpPr txBox="1">
            <a:spLocks noGrp="1"/>
          </p:cNvSpPr>
          <p:nvPr>
            <p:ph type="subTitle" idx="3"/>
          </p:nvPr>
        </p:nvSpPr>
        <p:spPr>
          <a:xfrm>
            <a:off x="2825688" y="2088158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9" name="Google Shape;1339;p79"/>
          <p:cNvSpPr txBox="1">
            <a:spLocks noGrp="1"/>
          </p:cNvSpPr>
          <p:nvPr>
            <p:ph type="title" idx="4" hasCustomPrompt="1"/>
          </p:nvPr>
        </p:nvSpPr>
        <p:spPr>
          <a:xfrm>
            <a:off x="4776800" y="2686057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0" name="Google Shape;1340;p79"/>
          <p:cNvSpPr txBox="1">
            <a:spLocks noGrp="1"/>
          </p:cNvSpPr>
          <p:nvPr>
            <p:ph type="subTitle" idx="5"/>
          </p:nvPr>
        </p:nvSpPr>
        <p:spPr>
          <a:xfrm>
            <a:off x="4776800" y="3486454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341" name="Google Shape;1341;p79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342" name="Google Shape;1342;p7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6" name="Google Shape;1346;p7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47" name="Google Shape;1347;p7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7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7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0" name="Google Shape;1350;p79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351" name="Google Shape;1351;p7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5" name="Google Shape;1355;p7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56" name="Google Shape;1356;p7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7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7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59" name="Google Shape;1359;p7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0" name="Google Shape;1360;p7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80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3" name="Google Shape;1363;p80"/>
          <p:cNvSpPr txBox="1">
            <a:spLocks noGrp="1"/>
          </p:cNvSpPr>
          <p:nvPr>
            <p:ph type="subTitle" idx="1"/>
          </p:nvPr>
        </p:nvSpPr>
        <p:spPr>
          <a:xfrm>
            <a:off x="2347950" y="1739441"/>
            <a:ext cx="44481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64" name="Google Shape;1364;p80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365" name="Google Shape;1365;p8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1" name="Google Shape;1371;p8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72" name="Google Shape;1372;p8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8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8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" name="Google Shape;1375;p80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376" name="Google Shape;1376;p8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2" name="Google Shape;1382;p8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83" name="Google Shape;1383;p8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8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8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6" name="Google Shape;1386;p8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87" name="Google Shape;1387;p8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8" name="Google Shape;1388;p80"/>
          <p:cNvSpPr txBox="1"/>
          <p:nvPr/>
        </p:nvSpPr>
        <p:spPr>
          <a:xfrm>
            <a:off x="2634600" y="3586725"/>
            <a:ext cx="387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0" name="Google Shape;1390;p8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1" name="Google Shape;1391;p8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392" name="Google Shape;1392;p8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8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399" name="Google Shape;1399;p8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8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8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2" name="Google Shape;1402;p8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03" name="Google Shape;1403;p8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9" name="Google Shape;1409;p8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10" name="Google Shape;1410;p8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8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8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3" name="Google Shape;1413;p8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8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416" name="Google Shape;1416;p8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0" name="Google Shape;1420;p8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21" name="Google Shape;1421;p8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8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8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4" name="Google Shape;1424;p82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425" name="Google Shape;1425;p8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9" name="Google Shape;1429;p8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30" name="Google Shape;1430;p8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8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8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433" name="Google Shape;1433;p8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4" name="Google Shape;1434;p8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84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84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41" name="Google Shape;1441;p84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442" name="Google Shape;1442;p8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8" name="Google Shape;1448;p8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49" name="Google Shape;1449;p8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8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8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2" name="Google Shape;1452;p84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53" name="Google Shape;1453;p84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4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9" name="Google Shape;1459;p8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60" name="Google Shape;1460;p8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8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8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63" name="Google Shape;1463;p8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4" name="Google Shape;1464;p8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85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67" name="Google Shape;1467;p85"/>
          <p:cNvSpPr txBox="1">
            <a:spLocks noGrp="1"/>
          </p:cNvSpPr>
          <p:nvPr>
            <p:ph type="title" idx="2" hasCustomPrompt="1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68" name="Google Shape;1468;p85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469" name="Google Shape;1469;p8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5" name="Google Shape;1475;p8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76" name="Google Shape;1476;p8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8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8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9" name="Google Shape;1479;p85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480" name="Google Shape;1480;p85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5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6" name="Google Shape;1486;p8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87" name="Google Shape;1487;p8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8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8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490" name="Google Shape;1490;p8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1" name="Google Shape;1491;p8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4" name="Google Shape;1494;p86"/>
          <p:cNvSpPr txBox="1">
            <a:spLocks noGrp="1"/>
          </p:cNvSpPr>
          <p:nvPr>
            <p:ph type="subTitle" idx="1"/>
          </p:nvPr>
        </p:nvSpPr>
        <p:spPr>
          <a:xfrm>
            <a:off x="717751" y="1350400"/>
            <a:ext cx="77085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495" name="Google Shape;1495;p86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496" name="Google Shape;1496;p8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8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499" name="Google Shape;1499;p8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8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8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2" name="Google Shape;1502;p86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503" name="Google Shape;1503;p8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5" name="Google Shape;1505;p8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06" name="Google Shape;1506;p8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8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8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09" name="Google Shape;1509;p8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0" name="Google Shape;1510;p8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rgbClr val="65B5C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8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3" name="Google Shape;1513;p87"/>
          <p:cNvSpPr txBox="1">
            <a:spLocks noGrp="1"/>
          </p:cNvSpPr>
          <p:nvPr>
            <p:ph type="subTitle" idx="1"/>
          </p:nvPr>
        </p:nvSpPr>
        <p:spPr>
          <a:xfrm>
            <a:off x="4950504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4" name="Google Shape;1514;p87"/>
          <p:cNvSpPr txBox="1">
            <a:spLocks noGrp="1"/>
          </p:cNvSpPr>
          <p:nvPr>
            <p:ph type="subTitle" idx="2"/>
          </p:nvPr>
        </p:nvSpPr>
        <p:spPr>
          <a:xfrm>
            <a:off x="1492288" y="2521300"/>
            <a:ext cx="27012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5" name="Google Shape;1515;p87"/>
          <p:cNvSpPr txBox="1">
            <a:spLocks noGrp="1"/>
          </p:cNvSpPr>
          <p:nvPr>
            <p:ph type="subTitle" idx="3"/>
          </p:nvPr>
        </p:nvSpPr>
        <p:spPr>
          <a:xfrm>
            <a:off x="1492288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516" name="Google Shape;1516;p87"/>
          <p:cNvSpPr txBox="1">
            <a:spLocks noGrp="1"/>
          </p:cNvSpPr>
          <p:nvPr>
            <p:ph type="subTitle" idx="4"/>
          </p:nvPr>
        </p:nvSpPr>
        <p:spPr>
          <a:xfrm>
            <a:off x="4950513" y="2135800"/>
            <a:ext cx="2701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517" name="Google Shape;1517;p87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518" name="Google Shape;1518;p8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2" name="Google Shape;1522;p8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23" name="Google Shape;1523;p8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8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8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6" name="Google Shape;1526;p8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27" name="Google Shape;1527;p8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88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530" name="Google Shape;1530;p8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1" name="Google Shape;1531;p88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532" name="Google Shape;1532;p8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1536;p8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37" name="Google Shape;1537;p8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8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8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40" name="Google Shape;1540;p8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89"/>
          <p:cNvSpPr txBox="1">
            <a:spLocks noGrp="1"/>
          </p:cNvSpPr>
          <p:nvPr>
            <p:ph type="title"/>
          </p:nvPr>
        </p:nvSpPr>
        <p:spPr>
          <a:xfrm>
            <a:off x="714425" y="586842"/>
            <a:ext cx="42540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43" name="Google Shape;1543;p89"/>
          <p:cNvSpPr txBox="1">
            <a:spLocks noGrp="1"/>
          </p:cNvSpPr>
          <p:nvPr>
            <p:ph type="subTitle" idx="1"/>
          </p:nvPr>
        </p:nvSpPr>
        <p:spPr>
          <a:xfrm>
            <a:off x="714425" y="1916550"/>
            <a:ext cx="4254000" cy="23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Open Sans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44" name="Google Shape;1544;p89"/>
          <p:cNvSpPr>
            <a:spLocks noGrp="1"/>
          </p:cNvSpPr>
          <p:nvPr>
            <p:ph type="pic" idx="2"/>
          </p:nvPr>
        </p:nvSpPr>
        <p:spPr>
          <a:xfrm flipH="1">
            <a:off x="5682600" y="778800"/>
            <a:ext cx="3461400" cy="41889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cxnSp>
        <p:nvCxnSpPr>
          <p:cNvPr id="1545" name="Google Shape;1545;p8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6" name="Google Shape;1546;p89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547" name="Google Shape;1547;p89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9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9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9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1" name="Google Shape;1551;p89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52" name="Google Shape;1552;p89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89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89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55" name="Google Shape;1555;p8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oogle Shape;1557;p90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58" name="Google Shape;1558;p9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9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9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9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9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9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4" name="Google Shape;1564;p9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65" name="Google Shape;1565;p9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9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9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8" name="Google Shape;1568;p90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569" name="Google Shape;1569;p90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90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90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90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90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90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5" name="Google Shape;1575;p90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76" name="Google Shape;1576;p90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90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90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9" name="Google Shape;1579;p90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0" name="Google Shape;1580;p9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1" name="Google Shape;1581;p90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9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584" name="Google Shape;1584;p9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9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9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9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0" name="Google Shape;1590;p9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591" name="Google Shape;1591;p9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9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9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4" name="Google Shape;1594;p9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595" name="Google Shape;1595;p9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9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9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9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9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9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1" name="Google Shape;1601;p9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02" name="Google Shape;1602;p9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9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9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5" name="Google Shape;1605;p9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6" name="Google Shape;1606;p9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7" name="Google Shape;1607;p91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8" name="Google Shape;1608;p91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9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11" name="Google Shape;1611;p92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93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14" name="Google Shape;1614;p93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15" name="Google Shape;1615;p9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16" name="Google Shape;1616;p93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617" name="Google Shape;1617;p9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9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9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9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9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9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3" name="Google Shape;1623;p9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24" name="Google Shape;1624;p9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9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9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7" name="Google Shape;1627;p93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628" name="Google Shape;1628;p93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93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93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9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9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93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4" name="Google Shape;1634;p9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35" name="Google Shape;1635;p9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9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9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8" name="Google Shape;1638;p9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47000"/>
            <a:ext cx="6576000" cy="10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4" name="Google Shape;184;p11"/>
          <p:cNvSpPr txBox="1">
            <a:spLocks noGrp="1"/>
          </p:cNvSpPr>
          <p:nvPr>
            <p:ph type="subTitle" idx="1"/>
          </p:nvPr>
        </p:nvSpPr>
        <p:spPr>
          <a:xfrm>
            <a:off x="1284000" y="2637000"/>
            <a:ext cx="65760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5" name="Google Shape;185;p1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6" name="Google Shape;186;p11"/>
          <p:cNvGrpSpPr/>
          <p:nvPr/>
        </p:nvGrpSpPr>
        <p:grpSpPr>
          <a:xfrm flipH="1">
            <a:off x="5539121" y="1018204"/>
            <a:ext cx="4751640" cy="4792213"/>
            <a:chOff x="-654826" y="1322939"/>
            <a:chExt cx="3958051" cy="3991848"/>
          </a:xfrm>
        </p:grpSpPr>
        <p:sp>
          <p:nvSpPr>
            <p:cNvPr id="187" name="Google Shape;187;p1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" name="Google Shape;193;p1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94" name="Google Shape;194;p1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" name="Google Shape;197;p11"/>
          <p:cNvGrpSpPr/>
          <p:nvPr/>
        </p:nvGrpSpPr>
        <p:grpSpPr>
          <a:xfrm>
            <a:off x="-1146761" y="1018254"/>
            <a:ext cx="4751640" cy="4792213"/>
            <a:chOff x="-654826" y="1322939"/>
            <a:chExt cx="3958051" cy="3991848"/>
          </a:xfrm>
        </p:grpSpPr>
        <p:sp>
          <p:nvSpPr>
            <p:cNvPr id="198" name="Google Shape;198;p11"/>
            <p:cNvSpPr/>
            <p:nvPr/>
          </p:nvSpPr>
          <p:spPr>
            <a:xfrm>
              <a:off x="-513769" y="1322939"/>
              <a:ext cx="3816994" cy="3807704"/>
            </a:xfrm>
            <a:custGeom>
              <a:avLst/>
              <a:gdLst/>
              <a:ahLst/>
              <a:cxnLst/>
              <a:rect l="l" t="t" r="r" b="b"/>
              <a:pathLst>
                <a:path w="118743" h="118454" extrusionOk="0">
                  <a:moveTo>
                    <a:pt x="11137" y="0"/>
                  </a:moveTo>
                  <a:lnTo>
                    <a:pt x="1" y="45973"/>
                  </a:lnTo>
                  <a:lnTo>
                    <a:pt x="51494" y="102164"/>
                  </a:lnTo>
                  <a:lnTo>
                    <a:pt x="118743" y="118454"/>
                  </a:lnTo>
                  <a:lnTo>
                    <a:pt x="11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-482490" y="2383631"/>
              <a:ext cx="2234142" cy="2371144"/>
            </a:xfrm>
            <a:custGeom>
              <a:avLst/>
              <a:gdLst/>
              <a:ahLst/>
              <a:cxnLst/>
              <a:rect l="l" t="t" r="r" b="b"/>
              <a:pathLst>
                <a:path w="69502" h="73764" extrusionOk="0">
                  <a:moveTo>
                    <a:pt x="69501" y="73764"/>
                  </a:moveTo>
                  <a:lnTo>
                    <a:pt x="56397" y="70591"/>
                  </a:lnTo>
                  <a:lnTo>
                    <a:pt x="0" y="8959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1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205" name="Google Shape;205;p1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" name="Google Shape;208;p1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9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95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3" name="Google Shape;1643;p95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4" name="Google Shape;1644;p95"/>
          <p:cNvSpPr txBox="1">
            <a:spLocks noGrp="1"/>
          </p:cNvSpPr>
          <p:nvPr>
            <p:ph type="title" idx="4" hasCustomPrompt="1"/>
          </p:nvPr>
        </p:nvSpPr>
        <p:spPr>
          <a:xfrm>
            <a:off x="3330438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5" name="Google Shape;1645;p95"/>
          <p:cNvSpPr txBox="1">
            <a:spLocks noGrp="1"/>
          </p:cNvSpPr>
          <p:nvPr>
            <p:ph type="title" idx="5" hasCustomPrompt="1"/>
          </p:nvPr>
        </p:nvSpPr>
        <p:spPr>
          <a:xfrm>
            <a:off x="3330438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6" name="Google Shape;1646;p95"/>
          <p:cNvSpPr txBox="1">
            <a:spLocks noGrp="1"/>
          </p:cNvSpPr>
          <p:nvPr>
            <p:ph type="title" idx="6" hasCustomPrompt="1"/>
          </p:nvPr>
        </p:nvSpPr>
        <p:spPr>
          <a:xfrm>
            <a:off x="5940875" y="1767423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7" name="Google Shape;1647;p95"/>
          <p:cNvSpPr txBox="1">
            <a:spLocks noGrp="1"/>
          </p:cNvSpPr>
          <p:nvPr>
            <p:ph type="title" idx="7" hasCustomPrompt="1"/>
          </p:nvPr>
        </p:nvSpPr>
        <p:spPr>
          <a:xfrm>
            <a:off x="5940875" y="3200852"/>
            <a:ext cx="734700" cy="37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8" name="Google Shape;1648;p95"/>
          <p:cNvSpPr txBox="1">
            <a:spLocks noGrp="1"/>
          </p:cNvSpPr>
          <p:nvPr>
            <p:ph type="subTitle" idx="1"/>
          </p:nvPr>
        </p:nvSpPr>
        <p:spPr>
          <a:xfrm>
            <a:off x="720000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49" name="Google Shape;1649;p95"/>
          <p:cNvSpPr txBox="1">
            <a:spLocks noGrp="1"/>
          </p:cNvSpPr>
          <p:nvPr>
            <p:ph type="subTitle" idx="8"/>
          </p:nvPr>
        </p:nvSpPr>
        <p:spPr>
          <a:xfrm>
            <a:off x="3330438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0" name="Google Shape;1650;p95"/>
          <p:cNvSpPr txBox="1">
            <a:spLocks noGrp="1"/>
          </p:cNvSpPr>
          <p:nvPr>
            <p:ph type="subTitle" idx="9"/>
          </p:nvPr>
        </p:nvSpPr>
        <p:spPr>
          <a:xfrm>
            <a:off x="5940875" y="2352700"/>
            <a:ext cx="2482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1" name="Google Shape;1651;p95"/>
          <p:cNvSpPr txBox="1">
            <a:spLocks noGrp="1"/>
          </p:cNvSpPr>
          <p:nvPr>
            <p:ph type="subTitle" idx="13"/>
          </p:nvPr>
        </p:nvSpPr>
        <p:spPr>
          <a:xfrm>
            <a:off x="720000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2" name="Google Shape;1652;p95"/>
          <p:cNvSpPr txBox="1">
            <a:spLocks noGrp="1"/>
          </p:cNvSpPr>
          <p:nvPr>
            <p:ph type="subTitle" idx="14"/>
          </p:nvPr>
        </p:nvSpPr>
        <p:spPr>
          <a:xfrm>
            <a:off x="3330438" y="3786175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1653" name="Google Shape;1653;p95"/>
          <p:cNvSpPr txBox="1">
            <a:spLocks noGrp="1"/>
          </p:cNvSpPr>
          <p:nvPr>
            <p:ph type="subTitle" idx="15"/>
          </p:nvPr>
        </p:nvSpPr>
        <p:spPr>
          <a:xfrm>
            <a:off x="5940875" y="3786150"/>
            <a:ext cx="248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"/>
              <a:buNone/>
              <a:defRPr sz="2400"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grpSp>
        <p:nvGrpSpPr>
          <p:cNvPr id="1654" name="Google Shape;1654;p95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55" name="Google Shape;1655;p95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95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95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95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95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60" name="Google Shape;1660;p95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95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95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663" name="Google Shape;1663;p95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4" name="Google Shape;1664;p95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96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667" name="Google Shape;1667;p96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8" name="Google Shape;1668;p96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669" name="Google Shape;1669;p9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9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1" name="Google Shape;1671;p9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72" name="Google Shape;1672;p9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9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9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5" name="Google Shape;1675;p96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676" name="Google Shape;1676;p96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96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8" name="Google Shape;1678;p96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79" name="Google Shape;1679;p96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96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96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82" name="Google Shape;1682;p96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97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85" name="Google Shape;1685;p97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86" name="Google Shape;1686;p97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97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97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97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0" name="Google Shape;1690;p97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691" name="Google Shape;1691;p97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97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97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694" name="Google Shape;1694;p97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5" name="Google Shape;1695;p97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7" name="Google Shape;1697;p98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698" name="Google Shape;1698;p98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98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98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98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2" name="Google Shape;1702;p98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03" name="Google Shape;1703;p98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98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98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06" name="Google Shape;1706;p98"/>
          <p:cNvSpPr txBox="1">
            <a:spLocks noGrp="1"/>
          </p:cNvSpPr>
          <p:nvPr>
            <p:ph type="title"/>
          </p:nvPr>
        </p:nvSpPr>
        <p:spPr>
          <a:xfrm>
            <a:off x="3749549" y="582625"/>
            <a:ext cx="40152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7" name="Google Shape;1707;p98"/>
          <p:cNvSpPr txBox="1">
            <a:spLocks noGrp="1"/>
          </p:cNvSpPr>
          <p:nvPr>
            <p:ph type="subTitle" idx="1"/>
          </p:nvPr>
        </p:nvSpPr>
        <p:spPr>
          <a:xfrm>
            <a:off x="3749549" y="1997675"/>
            <a:ext cx="4015200" cy="20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  <a:defRPr/>
            </a:lvl9pPr>
          </a:lstStyle>
          <a:p>
            <a:endParaRPr/>
          </a:p>
        </p:txBody>
      </p:sp>
      <p:sp>
        <p:nvSpPr>
          <p:cNvPr id="1708" name="Google Shape;1708;p98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9" name="Google Shape;1709;p98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99"/>
          <p:cNvSpPr txBox="1">
            <a:spLocks noGrp="1"/>
          </p:cNvSpPr>
          <p:nvPr>
            <p:ph type="title"/>
          </p:nvPr>
        </p:nvSpPr>
        <p:spPr>
          <a:xfrm>
            <a:off x="4174500" y="594350"/>
            <a:ext cx="425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12" name="Google Shape;1712;p99"/>
          <p:cNvSpPr txBox="1">
            <a:spLocks noGrp="1"/>
          </p:cNvSpPr>
          <p:nvPr>
            <p:ph type="subTitle" idx="1"/>
          </p:nvPr>
        </p:nvSpPr>
        <p:spPr>
          <a:xfrm>
            <a:off x="4174498" y="1553537"/>
            <a:ext cx="42564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1713" name="Google Shape;1713;p99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4" name="Google Shape;1714;p99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_1"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100"/>
          <p:cNvSpPr txBox="1">
            <a:spLocks noGrp="1"/>
          </p:cNvSpPr>
          <p:nvPr>
            <p:ph type="title"/>
          </p:nvPr>
        </p:nvSpPr>
        <p:spPr>
          <a:xfrm>
            <a:off x="722400" y="594350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717" name="Google Shape;1717;p100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8" name="Google Shape;1718;p100"/>
          <p:cNvSpPr txBox="1">
            <a:spLocks noGrp="1"/>
          </p:cNvSpPr>
          <p:nvPr>
            <p:ph type="body" idx="1"/>
          </p:nvPr>
        </p:nvSpPr>
        <p:spPr>
          <a:xfrm>
            <a:off x="717750" y="1396362"/>
            <a:ext cx="77085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10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1" name="Google Shape;1721;p101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722" name="Google Shape;1722;p101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01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01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01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6" name="Google Shape;1726;p101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27" name="Google Shape;1727;p101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01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01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0" name="Google Shape;1730;p101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1" name="Google Shape;1731;p101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2" name="Google Shape;1732;p101"/>
          <p:cNvSpPr txBox="1">
            <a:spLocks noGrp="1"/>
          </p:cNvSpPr>
          <p:nvPr>
            <p:ph type="body" idx="1"/>
          </p:nvPr>
        </p:nvSpPr>
        <p:spPr>
          <a:xfrm>
            <a:off x="720006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  <p:sp>
        <p:nvSpPr>
          <p:cNvPr id="1733" name="Google Shape;1733;p101"/>
          <p:cNvSpPr txBox="1">
            <a:spLocks noGrp="1"/>
          </p:cNvSpPr>
          <p:nvPr>
            <p:ph type="body" idx="2"/>
          </p:nvPr>
        </p:nvSpPr>
        <p:spPr>
          <a:xfrm>
            <a:off x="4345444" y="1814125"/>
            <a:ext cx="3447000" cy="21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Bold"/>
              <a:buChar char="■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Barlow SemiBold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0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6" name="Google Shape;1736;p102"/>
          <p:cNvSpPr txBox="1">
            <a:spLocks noGrp="1"/>
          </p:cNvSpPr>
          <p:nvPr>
            <p:ph type="subTitle" idx="1"/>
          </p:nvPr>
        </p:nvSpPr>
        <p:spPr>
          <a:xfrm>
            <a:off x="1090025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7" name="Google Shape;1737;p102"/>
          <p:cNvSpPr txBox="1">
            <a:spLocks noGrp="1"/>
          </p:cNvSpPr>
          <p:nvPr>
            <p:ph type="subTitle" idx="2"/>
          </p:nvPr>
        </p:nvSpPr>
        <p:spPr>
          <a:xfrm>
            <a:off x="3484350" y="2230601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8" name="Google Shape;1738;p102"/>
          <p:cNvSpPr txBox="1">
            <a:spLocks noGrp="1"/>
          </p:cNvSpPr>
          <p:nvPr>
            <p:ph type="subTitle" idx="3"/>
          </p:nvPr>
        </p:nvSpPr>
        <p:spPr>
          <a:xfrm>
            <a:off x="5878675" y="2230600"/>
            <a:ext cx="2175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9" name="Google Shape;1739;p102"/>
          <p:cNvSpPr txBox="1">
            <a:spLocks noGrp="1"/>
          </p:cNvSpPr>
          <p:nvPr>
            <p:ph type="subTitle" idx="4"/>
          </p:nvPr>
        </p:nvSpPr>
        <p:spPr>
          <a:xfrm>
            <a:off x="109002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40" name="Google Shape;1740;p102"/>
          <p:cNvSpPr txBox="1">
            <a:spLocks noGrp="1"/>
          </p:cNvSpPr>
          <p:nvPr>
            <p:ph type="subTitle" idx="5"/>
          </p:nvPr>
        </p:nvSpPr>
        <p:spPr>
          <a:xfrm>
            <a:off x="3484350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41" name="Google Shape;1741;p102"/>
          <p:cNvSpPr txBox="1">
            <a:spLocks noGrp="1"/>
          </p:cNvSpPr>
          <p:nvPr>
            <p:ph type="subTitle" idx="6"/>
          </p:nvPr>
        </p:nvSpPr>
        <p:spPr>
          <a:xfrm>
            <a:off x="5878675" y="1567900"/>
            <a:ext cx="21753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742" name="Google Shape;1742;p102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3" name="Google Shape;1743;p102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4" name="Google Shape;1744;p102"/>
          <p:cNvGrpSpPr/>
          <p:nvPr/>
        </p:nvGrpSpPr>
        <p:grpSpPr>
          <a:xfrm>
            <a:off x="-1135520" y="2743798"/>
            <a:ext cx="3846506" cy="4177607"/>
            <a:chOff x="-654826" y="1834897"/>
            <a:chExt cx="3204087" cy="3479889"/>
          </a:xfrm>
        </p:grpSpPr>
        <p:sp>
          <p:nvSpPr>
            <p:cNvPr id="1745" name="Google Shape;1745;p102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02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02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02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9" name="Google Shape;1749;p102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50" name="Google Shape;1750;p102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02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02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103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5" name="Google Shape;1755;p103"/>
          <p:cNvSpPr txBox="1">
            <a:spLocks noGrp="1"/>
          </p:cNvSpPr>
          <p:nvPr>
            <p:ph type="subTitle" idx="1"/>
          </p:nvPr>
        </p:nvSpPr>
        <p:spPr>
          <a:xfrm>
            <a:off x="1021405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6" name="Google Shape;1756;p103"/>
          <p:cNvSpPr txBox="1">
            <a:spLocks noGrp="1"/>
          </p:cNvSpPr>
          <p:nvPr>
            <p:ph type="subTitle" idx="2"/>
          </p:nvPr>
        </p:nvSpPr>
        <p:spPr>
          <a:xfrm>
            <a:off x="4808157" y="16956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7" name="Google Shape;1757;p103"/>
          <p:cNvSpPr txBox="1">
            <a:spLocks noGrp="1"/>
          </p:cNvSpPr>
          <p:nvPr>
            <p:ph type="subTitle" idx="3"/>
          </p:nvPr>
        </p:nvSpPr>
        <p:spPr>
          <a:xfrm>
            <a:off x="102140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8" name="Google Shape;1758;p103"/>
          <p:cNvSpPr txBox="1">
            <a:spLocks noGrp="1"/>
          </p:cNvSpPr>
          <p:nvPr>
            <p:ph type="subTitle" idx="4"/>
          </p:nvPr>
        </p:nvSpPr>
        <p:spPr>
          <a:xfrm>
            <a:off x="4808195" y="3413775"/>
            <a:ext cx="3314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9" name="Google Shape;1759;p103"/>
          <p:cNvSpPr txBox="1">
            <a:spLocks noGrp="1"/>
          </p:cNvSpPr>
          <p:nvPr>
            <p:ph type="subTitle" idx="5"/>
          </p:nvPr>
        </p:nvSpPr>
        <p:spPr>
          <a:xfrm>
            <a:off x="102140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0" name="Google Shape;1760;p103"/>
          <p:cNvSpPr txBox="1">
            <a:spLocks noGrp="1"/>
          </p:cNvSpPr>
          <p:nvPr>
            <p:ph type="subTitle" idx="6"/>
          </p:nvPr>
        </p:nvSpPr>
        <p:spPr>
          <a:xfrm>
            <a:off x="1021400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1" name="Google Shape;1761;p103"/>
          <p:cNvSpPr txBox="1">
            <a:spLocks noGrp="1"/>
          </p:cNvSpPr>
          <p:nvPr>
            <p:ph type="subTitle" idx="7"/>
          </p:nvPr>
        </p:nvSpPr>
        <p:spPr>
          <a:xfrm>
            <a:off x="4808150" y="1217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62" name="Google Shape;1762;p103"/>
          <p:cNvSpPr txBox="1">
            <a:spLocks noGrp="1"/>
          </p:cNvSpPr>
          <p:nvPr>
            <p:ph type="subTitle" idx="8"/>
          </p:nvPr>
        </p:nvSpPr>
        <p:spPr>
          <a:xfrm>
            <a:off x="4808169" y="2935775"/>
            <a:ext cx="3314400" cy="6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grpSp>
        <p:nvGrpSpPr>
          <p:cNvPr id="1763" name="Google Shape;1763;p103"/>
          <p:cNvGrpSpPr/>
          <p:nvPr/>
        </p:nvGrpSpPr>
        <p:grpSpPr>
          <a:xfrm flipH="1">
            <a:off x="6630376" y="2826499"/>
            <a:ext cx="3660385" cy="4011747"/>
            <a:chOff x="-654826" y="1903786"/>
            <a:chExt cx="3049050" cy="3341730"/>
          </a:xfrm>
        </p:grpSpPr>
        <p:sp>
          <p:nvSpPr>
            <p:cNvPr id="1764" name="Google Shape;1764;p10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0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6" name="Google Shape;1766;p10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67" name="Google Shape;1767;p10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0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0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0" name="Google Shape;1770;p103"/>
          <p:cNvGrpSpPr/>
          <p:nvPr/>
        </p:nvGrpSpPr>
        <p:grpSpPr>
          <a:xfrm>
            <a:off x="-1135520" y="2826499"/>
            <a:ext cx="3660385" cy="4011747"/>
            <a:chOff x="-654826" y="1903786"/>
            <a:chExt cx="3049050" cy="3341730"/>
          </a:xfrm>
        </p:grpSpPr>
        <p:sp>
          <p:nvSpPr>
            <p:cNvPr id="1771" name="Google Shape;1771;p103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03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3" name="Google Shape;1773;p103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774" name="Google Shape;1774;p103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103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103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777" name="Google Shape;1777;p103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8" name="Google Shape;1778;p103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04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1" name="Google Shape;1781;p104"/>
          <p:cNvSpPr txBox="1">
            <a:spLocks noGrp="1"/>
          </p:cNvSpPr>
          <p:nvPr>
            <p:ph type="subTitle" idx="1"/>
          </p:nvPr>
        </p:nvSpPr>
        <p:spPr>
          <a:xfrm>
            <a:off x="102480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104"/>
          <p:cNvSpPr txBox="1">
            <a:spLocks noGrp="1"/>
          </p:cNvSpPr>
          <p:nvPr>
            <p:ph type="subTitle" idx="2"/>
          </p:nvPr>
        </p:nvSpPr>
        <p:spPr>
          <a:xfrm>
            <a:off x="3487959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3" name="Google Shape;1783;p104"/>
          <p:cNvSpPr txBox="1">
            <a:spLocks noGrp="1"/>
          </p:cNvSpPr>
          <p:nvPr>
            <p:ph type="subTitle" idx="3"/>
          </p:nvPr>
        </p:nvSpPr>
        <p:spPr>
          <a:xfrm>
            <a:off x="102480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104"/>
          <p:cNvSpPr txBox="1">
            <a:spLocks noGrp="1"/>
          </p:cNvSpPr>
          <p:nvPr>
            <p:ph type="subTitle" idx="4"/>
          </p:nvPr>
        </p:nvSpPr>
        <p:spPr>
          <a:xfrm>
            <a:off x="3487959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04"/>
          <p:cNvSpPr txBox="1">
            <a:spLocks noGrp="1"/>
          </p:cNvSpPr>
          <p:nvPr>
            <p:ph type="subTitle" idx="5"/>
          </p:nvPr>
        </p:nvSpPr>
        <p:spPr>
          <a:xfrm>
            <a:off x="5951095" y="1875122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104"/>
          <p:cNvSpPr txBox="1">
            <a:spLocks noGrp="1"/>
          </p:cNvSpPr>
          <p:nvPr>
            <p:ph type="subTitle" idx="6"/>
          </p:nvPr>
        </p:nvSpPr>
        <p:spPr>
          <a:xfrm>
            <a:off x="5951095" y="3449789"/>
            <a:ext cx="21681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7" name="Google Shape;1787;p104"/>
          <p:cNvSpPr txBox="1">
            <a:spLocks noGrp="1"/>
          </p:cNvSpPr>
          <p:nvPr>
            <p:ph type="subTitle" idx="7"/>
          </p:nvPr>
        </p:nvSpPr>
        <p:spPr>
          <a:xfrm>
            <a:off x="1024805" y="1565813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88" name="Google Shape;1788;p104"/>
          <p:cNvSpPr txBox="1">
            <a:spLocks noGrp="1"/>
          </p:cNvSpPr>
          <p:nvPr>
            <p:ph type="subTitle" idx="8"/>
          </p:nvPr>
        </p:nvSpPr>
        <p:spPr>
          <a:xfrm>
            <a:off x="3487959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89" name="Google Shape;1789;p104"/>
          <p:cNvSpPr txBox="1">
            <a:spLocks noGrp="1"/>
          </p:cNvSpPr>
          <p:nvPr>
            <p:ph type="subTitle" idx="9"/>
          </p:nvPr>
        </p:nvSpPr>
        <p:spPr>
          <a:xfrm>
            <a:off x="5951095" y="1565813"/>
            <a:ext cx="21657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0" name="Google Shape;1790;p104"/>
          <p:cNvSpPr txBox="1">
            <a:spLocks noGrp="1"/>
          </p:cNvSpPr>
          <p:nvPr>
            <p:ph type="subTitle" idx="13"/>
          </p:nvPr>
        </p:nvSpPr>
        <p:spPr>
          <a:xfrm>
            <a:off x="1024805" y="3140486"/>
            <a:ext cx="21681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1" name="Google Shape;1791;p104"/>
          <p:cNvSpPr txBox="1">
            <a:spLocks noGrp="1"/>
          </p:cNvSpPr>
          <p:nvPr>
            <p:ph type="subTitle" idx="14"/>
          </p:nvPr>
        </p:nvSpPr>
        <p:spPr>
          <a:xfrm>
            <a:off x="3487952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792" name="Google Shape;1792;p104"/>
          <p:cNvSpPr txBox="1">
            <a:spLocks noGrp="1"/>
          </p:cNvSpPr>
          <p:nvPr>
            <p:ph type="subTitle" idx="15"/>
          </p:nvPr>
        </p:nvSpPr>
        <p:spPr>
          <a:xfrm>
            <a:off x="5951080" y="3140493"/>
            <a:ext cx="2167200" cy="4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1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iko"/>
              <a:buNone/>
              <a:defRPr sz="2400"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cxnSp>
        <p:nvCxnSpPr>
          <p:cNvPr id="1793" name="Google Shape;1793;p104"/>
          <p:cNvCxnSpPr/>
          <p:nvPr/>
        </p:nvCxnSpPr>
        <p:spPr>
          <a:xfrm>
            <a:off x="809700" y="533375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94" name="Google Shape;1794;p104"/>
          <p:cNvGrpSpPr/>
          <p:nvPr/>
        </p:nvGrpSpPr>
        <p:grpSpPr>
          <a:xfrm flipH="1">
            <a:off x="6444255" y="2743798"/>
            <a:ext cx="3846506" cy="4177607"/>
            <a:chOff x="-654826" y="1834897"/>
            <a:chExt cx="3204087" cy="3479889"/>
          </a:xfrm>
        </p:grpSpPr>
        <p:sp>
          <p:nvSpPr>
            <p:cNvPr id="1795" name="Google Shape;1795;p104"/>
            <p:cNvSpPr/>
            <p:nvPr/>
          </p:nvSpPr>
          <p:spPr>
            <a:xfrm>
              <a:off x="-452273" y="1880802"/>
              <a:ext cx="2939467" cy="3052232"/>
            </a:xfrm>
            <a:custGeom>
              <a:avLst/>
              <a:gdLst/>
              <a:ahLst/>
              <a:cxnLst/>
              <a:rect l="l" t="t" r="r" b="b"/>
              <a:pathLst>
                <a:path w="91444" h="94952" extrusionOk="0">
                  <a:moveTo>
                    <a:pt x="91444" y="94952"/>
                  </a:moveTo>
                  <a:lnTo>
                    <a:pt x="61133" y="87608"/>
                  </a:lnTo>
                  <a:lnTo>
                    <a:pt x="0" y="20720"/>
                  </a:lnTo>
                  <a:lnTo>
                    <a:pt x="50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04"/>
            <p:cNvSpPr/>
            <p:nvPr/>
          </p:nvSpPr>
          <p:spPr>
            <a:xfrm>
              <a:off x="-654826" y="1981998"/>
              <a:ext cx="2936767" cy="3241823"/>
            </a:xfrm>
            <a:custGeom>
              <a:avLst/>
              <a:gdLst/>
              <a:ahLst/>
              <a:cxnLst/>
              <a:rect l="l" t="t" r="r" b="b"/>
              <a:pathLst>
                <a:path w="91360" h="100850" fill="none" extrusionOk="0">
                  <a:moveTo>
                    <a:pt x="1" y="0"/>
                  </a:moveTo>
                  <a:lnTo>
                    <a:pt x="91359" y="10085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04"/>
            <p:cNvSpPr/>
            <p:nvPr/>
          </p:nvSpPr>
          <p:spPr>
            <a:xfrm>
              <a:off x="-631905" y="1903786"/>
              <a:ext cx="3026130" cy="3341730"/>
            </a:xfrm>
            <a:custGeom>
              <a:avLst/>
              <a:gdLst/>
              <a:ahLst/>
              <a:cxnLst/>
              <a:rect l="l" t="t" r="r" b="b"/>
              <a:pathLst>
                <a:path w="94140" h="103958" fill="none" extrusionOk="0">
                  <a:moveTo>
                    <a:pt x="0" y="1"/>
                  </a:moveTo>
                  <a:lnTo>
                    <a:pt x="94139" y="10395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04"/>
            <p:cNvSpPr/>
            <p:nvPr/>
          </p:nvSpPr>
          <p:spPr>
            <a:xfrm>
              <a:off x="-600659" y="1834897"/>
              <a:ext cx="3149921" cy="3479889"/>
            </a:xfrm>
            <a:custGeom>
              <a:avLst/>
              <a:gdLst/>
              <a:ahLst/>
              <a:cxnLst/>
              <a:rect l="l" t="t" r="r" b="b"/>
              <a:pathLst>
                <a:path w="97991" h="108256" fill="none" extrusionOk="0">
                  <a:moveTo>
                    <a:pt x="1" y="1"/>
                  </a:moveTo>
                  <a:lnTo>
                    <a:pt x="97990" y="10825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25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9" name="Google Shape;1799;p104"/>
            <p:cNvGrpSpPr/>
            <p:nvPr/>
          </p:nvGrpSpPr>
          <p:grpSpPr>
            <a:xfrm>
              <a:off x="-452278" y="2383620"/>
              <a:ext cx="2261992" cy="2433901"/>
              <a:chOff x="-452278" y="2383620"/>
              <a:chExt cx="2261992" cy="2433901"/>
            </a:xfrm>
          </p:grpSpPr>
          <p:sp>
            <p:nvSpPr>
              <p:cNvPr id="1800" name="Google Shape;1800;p104"/>
              <p:cNvSpPr/>
              <p:nvPr/>
            </p:nvSpPr>
            <p:spPr>
              <a:xfrm>
                <a:off x="-452278" y="238362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04"/>
              <p:cNvSpPr/>
              <p:nvPr/>
            </p:nvSpPr>
            <p:spPr>
              <a:xfrm>
                <a:off x="-210728" y="2649695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04"/>
              <p:cNvSpPr/>
              <p:nvPr/>
            </p:nvSpPr>
            <p:spPr>
              <a:xfrm>
                <a:off x="536397" y="3466070"/>
                <a:ext cx="1273317" cy="1351451"/>
              </a:xfrm>
              <a:custGeom>
                <a:avLst/>
                <a:gdLst/>
                <a:ahLst/>
                <a:cxnLst/>
                <a:rect l="l" t="t" r="r" b="b"/>
                <a:pathLst>
                  <a:path w="106710" h="113258" extrusionOk="0">
                    <a:moveTo>
                      <a:pt x="106710" y="113258"/>
                    </a:moveTo>
                    <a:lnTo>
                      <a:pt x="86592" y="108383"/>
                    </a:lnTo>
                    <a:lnTo>
                      <a:pt x="0" y="13755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03" name="Google Shape;1803;p104"/>
          <p:cNvSpPr/>
          <p:nvPr/>
        </p:nvSpPr>
        <p:spPr>
          <a:xfrm>
            <a:off x="0" y="4956500"/>
            <a:ext cx="9144000" cy="18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18" Type="http://schemas.openxmlformats.org/officeDocument/2006/relationships/slideLayout" Target="../slideLayouts/slideLayout71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74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78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73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24" Type="http://schemas.openxmlformats.org/officeDocument/2006/relationships/slideLayout" Target="../slideLayouts/slideLayout77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63.xml"/><Relationship Id="rId19" Type="http://schemas.openxmlformats.org/officeDocument/2006/relationships/slideLayout" Target="../slideLayouts/slideLayout72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Relationship Id="rId22" Type="http://schemas.openxmlformats.org/officeDocument/2006/relationships/slideLayout" Target="../slideLayouts/slideLayout7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6.xml"/><Relationship Id="rId26" Type="http://schemas.openxmlformats.org/officeDocument/2006/relationships/theme" Target="../theme/theme4.xml"/><Relationship Id="rId3" Type="http://schemas.openxmlformats.org/officeDocument/2006/relationships/slideLayout" Target="../slideLayouts/slideLayout81.xml"/><Relationship Id="rId21" Type="http://schemas.openxmlformats.org/officeDocument/2006/relationships/slideLayout" Target="../slideLayouts/slideLayout99.xml"/><Relationship Id="rId7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2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97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92.xml"/><Relationship Id="rId22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1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497" name="Google Shape;497;p3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57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967" name="Google Shape;967;p57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83"/>
          <p:cNvSpPr txBox="1">
            <a:spLocks noGrp="1"/>
          </p:cNvSpPr>
          <p:nvPr>
            <p:ph type="title"/>
          </p:nvPr>
        </p:nvSpPr>
        <p:spPr>
          <a:xfrm>
            <a:off x="722376" y="59436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iko"/>
              <a:buNone/>
              <a:defRPr sz="2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  <p:sp>
        <p:nvSpPr>
          <p:cNvPr id="1437" name="Google Shape;1437;p8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  <p:sldLayoutId id="2147483748" r:id="rId22"/>
    <p:sldLayoutId id="2147483749" r:id="rId23"/>
    <p:sldLayoutId id="2147483750" r:id="rId24"/>
    <p:sldLayoutId id="2147483751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ookandfeelwebsite20240426191816.azurewebsites.net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09"/>
          <p:cNvSpPr txBox="1">
            <a:spLocks noGrp="1"/>
          </p:cNvSpPr>
          <p:nvPr>
            <p:ph type="ctrTitle"/>
          </p:nvPr>
        </p:nvSpPr>
        <p:spPr>
          <a:xfrm>
            <a:off x="1179900" y="1111300"/>
            <a:ext cx="6784200" cy="15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HandiWorks Studio</a:t>
            </a:r>
            <a:endParaRPr sz="4300"/>
          </a:p>
        </p:txBody>
      </p:sp>
      <p:sp>
        <p:nvSpPr>
          <p:cNvPr id="1910" name="Google Shape;1910;p109"/>
          <p:cNvSpPr txBox="1">
            <a:spLocks noGrp="1"/>
          </p:cNvSpPr>
          <p:nvPr>
            <p:ph type="subTitle" idx="1"/>
          </p:nvPr>
        </p:nvSpPr>
        <p:spPr>
          <a:xfrm>
            <a:off x="2307700" y="2773000"/>
            <a:ext cx="4528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- 01</a:t>
            </a:r>
            <a:endParaRPr/>
          </a:p>
        </p:txBody>
      </p:sp>
      <p:sp>
        <p:nvSpPr>
          <p:cNvPr id="1911" name="Google Shape;1911;p109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2" name="Google Shape;1912;p109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3" name="Google Shape;1913;p109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4" name="Google Shape;1914;p109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5" name="Google Shape;1915;p109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16" name="Google Shape;1916;p109">
            <a:hlinkClick r:id="" action="ppaction://hlinkshowjump?jump=nextslide"/>
          </p:cNvPr>
          <p:cNvSpPr/>
          <p:nvPr/>
        </p:nvSpPr>
        <p:spPr>
          <a:xfrm>
            <a:off x="4385675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118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</a:t>
            </a:r>
            <a:endParaRPr sz="5000"/>
          </a:p>
        </p:txBody>
      </p:sp>
      <p:sp>
        <p:nvSpPr>
          <p:cNvPr id="2021" name="Google Shape;2021;p118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2" name="Google Shape;2022;p118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3" name="Google Shape;2023;p118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4" name="Google Shape;2024;p118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25" name="Google Shape;2025;p118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About us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2" name="Google Shape;1922;p110"/>
          <p:cNvSpPr txBox="1"/>
          <p:nvPr/>
        </p:nvSpPr>
        <p:spPr>
          <a:xfrm>
            <a:off x="805075" y="3098650"/>
            <a:ext cx="1701600" cy="125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Lavanya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U24723610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Lead Developer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3" name="Google Shape;1923;p110"/>
          <p:cNvSpPr txBox="1"/>
          <p:nvPr/>
        </p:nvSpPr>
        <p:spPr>
          <a:xfrm>
            <a:off x="4970275" y="3069550"/>
            <a:ext cx="1701600" cy="128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Tarun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U60500002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UI Designer</a:t>
            </a:r>
            <a:endParaRPr sz="1300" b="1" i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4" name="Google Shape;1924;p110"/>
          <p:cNvSpPr txBox="1"/>
          <p:nvPr/>
        </p:nvSpPr>
        <p:spPr>
          <a:xfrm>
            <a:off x="2887675" y="3083650"/>
            <a:ext cx="1701600" cy="125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Gowtham Sai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U84521734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UI/UX Designer</a:t>
            </a:r>
            <a:endParaRPr sz="1300"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5" name="Google Shape;1925;p110"/>
          <p:cNvSpPr txBox="1"/>
          <p:nvPr/>
        </p:nvSpPr>
        <p:spPr>
          <a:xfrm>
            <a:off x="7052875" y="3069550"/>
            <a:ext cx="1701600" cy="128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Vasudeva Reddy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U44373196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UX Designer</a:t>
            </a:r>
            <a:endParaRPr sz="13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6" name="Google Shape;1926;p110"/>
          <p:cNvPicPr preferRelativeResize="0"/>
          <p:nvPr/>
        </p:nvPicPr>
        <p:blipFill rotWithShape="1">
          <a:blip r:embed="rId3">
            <a:alphaModFix/>
          </a:blip>
          <a:srcRect t="6247" b="6247"/>
          <a:stretch/>
        </p:blipFill>
        <p:spPr>
          <a:xfrm>
            <a:off x="3332460" y="1804247"/>
            <a:ext cx="861597" cy="114200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7" name="Google Shape;1927;p110"/>
          <p:cNvPicPr preferRelativeResize="0"/>
          <p:nvPr/>
        </p:nvPicPr>
        <p:blipFill rotWithShape="1">
          <a:blip r:embed="rId4">
            <a:alphaModFix/>
          </a:blip>
          <a:srcRect t="6247" b="6247"/>
          <a:stretch/>
        </p:blipFill>
        <p:spPr>
          <a:xfrm>
            <a:off x="5417340" y="1785100"/>
            <a:ext cx="861597" cy="114200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8" name="Google Shape;1928;p110"/>
          <p:cNvPicPr preferRelativeResize="0"/>
          <p:nvPr/>
        </p:nvPicPr>
        <p:blipFill rotWithShape="1">
          <a:blip r:embed="rId5">
            <a:alphaModFix/>
          </a:blip>
          <a:srcRect t="5389" b="5389"/>
          <a:stretch/>
        </p:blipFill>
        <p:spPr>
          <a:xfrm>
            <a:off x="7453654" y="1785100"/>
            <a:ext cx="861596" cy="114200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9" name="Google Shape;1929;p110"/>
          <p:cNvPicPr preferRelativeResize="0"/>
          <p:nvPr/>
        </p:nvPicPr>
        <p:blipFill rotWithShape="1">
          <a:blip r:embed="rId6">
            <a:alphaModFix/>
          </a:blip>
          <a:srcRect t="-1453" b="13918"/>
          <a:stretch/>
        </p:blipFill>
        <p:spPr>
          <a:xfrm>
            <a:off x="1302300" y="1804247"/>
            <a:ext cx="861596" cy="1142001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11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935" name="Google Shape;1935;p111"/>
          <p:cNvSpPr txBox="1">
            <a:spLocks noGrp="1"/>
          </p:cNvSpPr>
          <p:nvPr>
            <p:ph type="subTitle" idx="1"/>
          </p:nvPr>
        </p:nvSpPr>
        <p:spPr>
          <a:xfrm>
            <a:off x="2040150" y="1910250"/>
            <a:ext cx="50637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An online platform for selling handmade and handcrafted items, engaging customers, expanding market reach, showcasing creativity and innovation, and promoting sustainable practices.</a:t>
            </a:r>
            <a:endParaRPr sz="1900"/>
          </a:p>
        </p:txBody>
      </p:sp>
      <p:cxnSp>
        <p:nvCxnSpPr>
          <p:cNvPr id="1936" name="Google Shape;1936;p111"/>
          <p:cNvCxnSpPr/>
          <p:nvPr/>
        </p:nvCxnSpPr>
        <p:spPr>
          <a:xfrm>
            <a:off x="809700" y="1274200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7" name="Google Shape;1937;p111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38" name="Google Shape;1938;p111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39" name="Google Shape;1939;p111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40" name="Google Shape;1940;p111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41" name="Google Shape;1941;p111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112"/>
          <p:cNvSpPr txBox="1">
            <a:spLocks noGrp="1"/>
          </p:cNvSpPr>
          <p:nvPr>
            <p:ph type="title"/>
          </p:nvPr>
        </p:nvSpPr>
        <p:spPr>
          <a:xfrm>
            <a:off x="720000" y="5943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Goals</a:t>
            </a:r>
            <a:endParaRPr/>
          </a:p>
        </p:txBody>
      </p:sp>
      <p:sp>
        <p:nvSpPr>
          <p:cNvPr id="1947" name="Google Shape;1947;p112"/>
          <p:cNvSpPr txBox="1">
            <a:spLocks noGrp="1"/>
          </p:cNvSpPr>
          <p:nvPr>
            <p:ph type="subTitle" idx="1"/>
          </p:nvPr>
        </p:nvSpPr>
        <p:spPr>
          <a:xfrm>
            <a:off x="2040150" y="1910250"/>
            <a:ext cx="5397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Targeted towards individuals who create and utilize handmade products, serving as the end-users.</a:t>
            </a:r>
            <a:endParaRPr sz="1900"/>
          </a:p>
          <a:p>
            <a:pPr marL="457200" lvl="0" indent="-349250" algn="just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Aims to facilitate the expansion of small retail shops throughout the country.</a:t>
            </a:r>
            <a:endParaRPr sz="1900"/>
          </a:p>
        </p:txBody>
      </p:sp>
      <p:cxnSp>
        <p:nvCxnSpPr>
          <p:cNvPr id="1948" name="Google Shape;1948;p112"/>
          <p:cNvCxnSpPr/>
          <p:nvPr/>
        </p:nvCxnSpPr>
        <p:spPr>
          <a:xfrm>
            <a:off x="809700" y="1274200"/>
            <a:ext cx="7524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9" name="Google Shape;1949;p112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0" name="Google Shape;1950;p112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1" name="Google Shape;1951;p112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2" name="Google Shape;1952;p112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53" name="Google Shape;1953;p112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114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Forms &amp; Validations</a:t>
            </a:r>
            <a:endParaRPr/>
          </a:p>
        </p:txBody>
      </p:sp>
      <p:sp>
        <p:nvSpPr>
          <p:cNvPr id="1973" name="Google Shape;1973;p114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974" name="Google Shape;1974;p114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5" name="Google Shape;1975;p114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76" name="Google Shape;1976;p114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7" name="Google Shape;1977;p114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8" name="Google Shape;1978;p114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79" name="Google Shape;1979;p114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80" name="Google Shape;1980;p114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115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CRUD Operations</a:t>
            </a:r>
            <a:endParaRPr/>
          </a:p>
        </p:txBody>
      </p:sp>
      <p:sp>
        <p:nvSpPr>
          <p:cNvPr id="1986" name="Google Shape;1986;p115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987" name="Google Shape;1987;p115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8" name="Google Shape;1988;p115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89" name="Google Shape;1989;p115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0" name="Google Shape;1990;p115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1" name="Google Shape;1991;p115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2" name="Google Shape;1992;p115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1993" name="Google Shape;1993;p115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116"/>
          <p:cNvSpPr txBox="1">
            <a:spLocks noGrp="1"/>
          </p:cNvSpPr>
          <p:nvPr>
            <p:ph type="title"/>
          </p:nvPr>
        </p:nvSpPr>
        <p:spPr>
          <a:xfrm>
            <a:off x="2012850" y="2123100"/>
            <a:ext cx="5118300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Charts</a:t>
            </a:r>
            <a:endParaRPr/>
          </a:p>
        </p:txBody>
      </p:sp>
      <p:sp>
        <p:nvSpPr>
          <p:cNvPr id="1999" name="Google Shape;1999;p116"/>
          <p:cNvSpPr txBox="1">
            <a:spLocks noGrp="1"/>
          </p:cNvSpPr>
          <p:nvPr>
            <p:ph type="title" idx="2"/>
          </p:nvPr>
        </p:nvSpPr>
        <p:spPr>
          <a:xfrm>
            <a:off x="3834750" y="942000"/>
            <a:ext cx="14745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000" name="Google Shape;2000;p116"/>
          <p:cNvCxnSpPr/>
          <p:nvPr/>
        </p:nvCxnSpPr>
        <p:spPr>
          <a:xfrm>
            <a:off x="3832800" y="2050200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1" name="Google Shape;2001;p116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02" name="Google Shape;2002;p116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3" name="Google Shape;2003;p116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4" name="Google Shape;2004;p116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5" name="Google Shape;2005;p116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6" name="Google Shape;2006;p116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p117"/>
          <p:cNvSpPr txBox="1">
            <a:spLocks noGrp="1"/>
          </p:cNvSpPr>
          <p:nvPr>
            <p:ph type="title"/>
          </p:nvPr>
        </p:nvSpPr>
        <p:spPr>
          <a:xfrm>
            <a:off x="387900" y="22320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Responsiveness</a:t>
            </a:r>
            <a:endParaRPr/>
          </a:p>
        </p:txBody>
      </p:sp>
      <p:pic>
        <p:nvPicPr>
          <p:cNvPr id="2012" name="Google Shape;2012;p117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3" name="Google Shape;2013;p117"/>
          <p:cNvPicPr preferRelativeResize="0"/>
          <p:nvPr/>
        </p:nvPicPr>
        <p:blipFill rotWithShape="1">
          <a:blip r:embed="rId4">
            <a:alphaModFix/>
          </a:blip>
          <a:srcRect l="9605" r="9605"/>
          <a:stretch/>
        </p:blipFill>
        <p:spPr>
          <a:xfrm>
            <a:off x="4131700" y="978250"/>
            <a:ext cx="4142052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4" name="Google Shape;2014;p117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5" name="Google Shape;2015;p117"/>
          <p:cNvPicPr preferRelativeResize="0"/>
          <p:nvPr/>
        </p:nvPicPr>
        <p:blipFill rotWithShape="1">
          <a:blip r:embed="rId6">
            <a:alphaModFix/>
          </a:blip>
          <a:srcRect t="1084" b="19138"/>
          <a:stretch/>
        </p:blipFill>
        <p:spPr>
          <a:xfrm>
            <a:off x="7269175" y="1858795"/>
            <a:ext cx="1514675" cy="269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116"/>
          <p:cNvSpPr txBox="1">
            <a:spLocks noGrp="1"/>
          </p:cNvSpPr>
          <p:nvPr>
            <p:ph type="title"/>
          </p:nvPr>
        </p:nvSpPr>
        <p:spPr>
          <a:xfrm>
            <a:off x="1231057" y="1967351"/>
            <a:ext cx="7122318" cy="13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https://lookandfeelwebsite20240426191816.azurewebsites.net/</a:t>
            </a:r>
            <a:endParaRPr dirty="0"/>
          </a:p>
        </p:txBody>
      </p:sp>
      <p:sp>
        <p:nvSpPr>
          <p:cNvPr id="1999" name="Google Shape;1999;p116"/>
          <p:cNvSpPr txBox="1">
            <a:spLocks noGrp="1"/>
          </p:cNvSpPr>
          <p:nvPr>
            <p:ph type="title" idx="2"/>
          </p:nvPr>
        </p:nvSpPr>
        <p:spPr>
          <a:xfrm>
            <a:off x="1389459" y="713450"/>
            <a:ext cx="6365081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</a:t>
            </a:r>
            <a:endParaRPr dirty="0"/>
          </a:p>
        </p:txBody>
      </p:sp>
      <p:cxnSp>
        <p:nvCxnSpPr>
          <p:cNvPr id="2000" name="Google Shape;2000;p116"/>
          <p:cNvCxnSpPr/>
          <p:nvPr/>
        </p:nvCxnSpPr>
        <p:spPr>
          <a:xfrm>
            <a:off x="3775360" y="1843025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1" name="Google Shape;2001;p116">
            <a:hlinkClick r:id="" action="ppaction://hlinkshowjump?jump=nextslide"/>
          </p:cNvPr>
          <p:cNvSpPr/>
          <p:nvPr/>
        </p:nvSpPr>
        <p:spPr>
          <a:xfrm>
            <a:off x="4385663" y="3847525"/>
            <a:ext cx="372675" cy="187625"/>
          </a:xfrm>
          <a:custGeom>
            <a:avLst/>
            <a:gdLst/>
            <a:ahLst/>
            <a:cxnLst/>
            <a:rect l="l" t="t" r="r" b="b"/>
            <a:pathLst>
              <a:path w="14907" h="7505" extrusionOk="0">
                <a:moveTo>
                  <a:pt x="0" y="53"/>
                </a:moveTo>
                <a:lnTo>
                  <a:pt x="7506" y="7505"/>
                </a:lnTo>
                <a:lnTo>
                  <a:pt x="14907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02" name="Google Shape;2002;p116"/>
          <p:cNvSpPr txBox="1"/>
          <p:nvPr/>
        </p:nvSpPr>
        <p:spPr>
          <a:xfrm>
            <a:off x="3881261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CHARTS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3" name="Google Shape;2003;p116"/>
          <p:cNvSpPr txBox="1"/>
          <p:nvPr/>
        </p:nvSpPr>
        <p:spPr>
          <a:xfrm>
            <a:off x="4796862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ABOUT US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4" name="Google Shape;2004;p116"/>
          <p:cNvSpPr txBox="1"/>
          <p:nvPr/>
        </p:nvSpPr>
        <p:spPr>
          <a:xfrm>
            <a:off x="714435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latin typeface="Amiko"/>
                <a:ea typeface="Amiko"/>
                <a:cs typeface="Amiko"/>
                <a:sym typeface="Amiko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5" name="Google Shape;2005;p116"/>
          <p:cNvSpPr txBox="1"/>
          <p:nvPr/>
        </p:nvSpPr>
        <p:spPr>
          <a:xfrm>
            <a:off x="2965660" y="185850"/>
            <a:ext cx="809700" cy="1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JEWELRY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006" name="Google Shape;2006;p116"/>
          <p:cNvSpPr txBox="1"/>
          <p:nvPr/>
        </p:nvSpPr>
        <p:spPr>
          <a:xfrm>
            <a:off x="7543675" y="156025"/>
            <a:ext cx="8097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SEARCH</a:t>
            </a:r>
            <a:endParaRPr sz="800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  <p:extLst>
      <p:ext uri="{BB962C8B-B14F-4D97-AF65-F5344CB8AC3E}">
        <p14:creationId xmlns:p14="http://schemas.microsoft.com/office/powerpoint/2010/main" val="332650576"/>
      </p:ext>
    </p:extLst>
  </p:cSld>
  <p:clrMapOvr>
    <a:masterClrMapping/>
  </p:clrMapOvr>
</p:sld>
</file>

<file path=ppt/theme/theme1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orporate Website Project Proposal by Slidesgo">
  <a:themeElements>
    <a:clrScheme name="Simple Light">
      <a:dk1>
        <a:srgbClr val="FFFFFF"/>
      </a:dk1>
      <a:lt1>
        <a:srgbClr val="282828"/>
      </a:lt1>
      <a:dk2>
        <a:srgbClr val="434042"/>
      </a:dk2>
      <a:lt2>
        <a:srgbClr val="3291A0"/>
      </a:lt2>
      <a:accent1>
        <a:srgbClr val="2DB3C6"/>
      </a:accent1>
      <a:accent2>
        <a:srgbClr val="65B5C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154</Words>
  <Application>Microsoft Office PowerPoint</Application>
  <PresentationFormat>On-screen Show (16:9)</PresentationFormat>
  <Paragraphs>70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PT Sans</vt:lpstr>
      <vt:lpstr>Arial</vt:lpstr>
      <vt:lpstr>Exo</vt:lpstr>
      <vt:lpstr>Open Sans</vt:lpstr>
      <vt:lpstr>Barlow</vt:lpstr>
      <vt:lpstr>Barlow SemiBold</vt:lpstr>
      <vt:lpstr>Times New Roman</vt:lpstr>
      <vt:lpstr>Nunito Light</vt:lpstr>
      <vt:lpstr>Lato</vt:lpstr>
      <vt:lpstr>Amiko</vt:lpstr>
      <vt:lpstr>Corporate Website Project Proposal by Slidesgo</vt:lpstr>
      <vt:lpstr>Corporate Website Project Proposal by Slidesgo</vt:lpstr>
      <vt:lpstr>Corporate Website Project Proposal by Slidesgo</vt:lpstr>
      <vt:lpstr>Corporate Website Project Proposal by Slidesgo</vt:lpstr>
      <vt:lpstr>HandiWorks Studio</vt:lpstr>
      <vt:lpstr>About us</vt:lpstr>
      <vt:lpstr>OBJECTIVE</vt:lpstr>
      <vt:lpstr>Site Goals</vt:lpstr>
      <vt:lpstr>Forms &amp; Validations</vt:lpstr>
      <vt:lpstr>CRUD Operations</vt:lpstr>
      <vt:lpstr>Charts</vt:lpstr>
      <vt:lpstr>Responsiveness</vt:lpstr>
      <vt:lpstr>https://lookandfeelwebsite20240426191816.azurewebsites.net/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HandiWorks Studio</dc:title>
  <cp:lastModifiedBy>Vasudeva Reddy Bolleddula</cp:lastModifiedBy>
  <cp:revision>3</cp:revision>
  <dcterms:modified xsi:type="dcterms:W3CDTF">2024-05-03T01:57:39Z</dcterms:modified>
</cp:coreProperties>
</file>